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нс" initials="д" lastIdx="1" clrIdx="0">
    <p:extLst>
      <p:ext uri="{19B8F6BF-5375-455C-9EA6-DF929625EA0E}">
        <p15:presenceInfo xmlns:p15="http://schemas.microsoft.com/office/powerpoint/2012/main" userId="09da70d08b670d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19T23:58:27.286" idx="1">
    <p:pos x="3756" y="486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74DE1-68F4-45E3-A6BA-2DBC9F156F97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92578-A271-4297-95DF-6F53A3AC5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30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2578-A271-4297-95DF-6F53A3AC5CC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70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093A-E413-4BC6-884E-58AA2BF05E87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132E-58E4-4264-8794-6BA5B72B4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82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093A-E413-4BC6-884E-58AA2BF05E87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132E-58E4-4264-8794-6BA5B72B4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5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093A-E413-4BC6-884E-58AA2BF05E87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132E-58E4-4264-8794-6BA5B72B4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35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093A-E413-4BC6-884E-58AA2BF05E87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132E-58E4-4264-8794-6BA5B72B4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76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093A-E413-4BC6-884E-58AA2BF05E87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132E-58E4-4264-8794-6BA5B72B4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30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093A-E413-4BC6-884E-58AA2BF05E87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132E-58E4-4264-8794-6BA5B72B4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093A-E413-4BC6-884E-58AA2BF05E87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132E-58E4-4264-8794-6BA5B72B4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41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093A-E413-4BC6-884E-58AA2BF05E87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132E-58E4-4264-8794-6BA5B72B4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85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093A-E413-4BC6-884E-58AA2BF05E87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132E-58E4-4264-8794-6BA5B72B4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0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093A-E413-4BC6-884E-58AA2BF05E87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132E-58E4-4264-8794-6BA5B72B4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14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093A-E413-4BC6-884E-58AA2BF05E87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132E-58E4-4264-8794-6BA5B72B4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13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4093A-E413-4BC6-884E-58AA2BF05E87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4132E-58E4-4264-8794-6BA5B72B4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81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1" y="214193"/>
            <a:ext cx="693419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Кто в семье со всеми дружен?</a:t>
            </a:r>
          </a:p>
          <a:p>
            <a:r>
              <a:rPr lang="ru-RU" sz="4400" dirty="0" smtClean="0"/>
              <a:t>Кто всегда нам очень нужен?</a:t>
            </a:r>
          </a:p>
          <a:p>
            <a:r>
              <a:rPr lang="ru-RU" sz="4400" dirty="0" smtClean="0"/>
              <a:t>Кто готовит, шьет, стирает</a:t>
            </a:r>
          </a:p>
          <a:p>
            <a:r>
              <a:rPr lang="ru-RU" sz="4400" dirty="0" smtClean="0"/>
              <a:t>И почти не отдыхает?</a:t>
            </a:r>
          </a:p>
          <a:p>
            <a:r>
              <a:rPr lang="ru-RU" sz="4400" dirty="0" smtClean="0"/>
              <a:t>Кто заботится о нас</a:t>
            </a:r>
          </a:p>
          <a:p>
            <a:r>
              <a:rPr lang="ru-RU" sz="4400" dirty="0" smtClean="0"/>
              <a:t>Каждый день и каждый час?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62174" y="5546408"/>
            <a:ext cx="20313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(</a:t>
            </a:r>
            <a:r>
              <a:rPr lang="ru-RU" sz="4400" b="1" dirty="0" smtClean="0">
                <a:solidFill>
                  <a:srgbClr val="FF0000"/>
                </a:solidFill>
              </a:rPr>
              <a:t>Мама</a:t>
            </a:r>
            <a:r>
              <a:rPr lang="ru-RU" sz="3600" b="1" dirty="0" smtClean="0">
                <a:solidFill>
                  <a:srgbClr val="FF0000"/>
                </a:solidFill>
              </a:rPr>
              <a:t>)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712" y="1019175"/>
            <a:ext cx="4148138" cy="418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7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0" y="114300"/>
            <a:ext cx="11849099" cy="6553200"/>
          </a:xfrm>
          <a:solidFill>
            <a:schemeClr val="accent6">
              <a:lumMod val="20000"/>
              <a:lumOff val="80000"/>
            </a:schemeClr>
          </a:solidFill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Когда-то о нем не слыхала Земля…</a:t>
            </a:r>
          </a:p>
          <a:p>
            <a:pPr marL="0" indent="0">
              <a:buNone/>
            </a:pPr>
            <a:r>
              <a:rPr lang="ru-RU" sz="3200" dirty="0" smtClean="0"/>
              <a:t>Но Еве сказал перед свадьбой Адам:</a:t>
            </a:r>
          </a:p>
          <a:p>
            <a:pPr marL="0" indent="0">
              <a:buNone/>
            </a:pPr>
            <a:r>
              <a:rPr lang="ru-RU" sz="3200" dirty="0" smtClean="0"/>
              <a:t>- Сейчас я тебе семь вопросов задам.</a:t>
            </a:r>
          </a:p>
          <a:p>
            <a:pPr marL="0" indent="0">
              <a:buNone/>
            </a:pPr>
            <a:r>
              <a:rPr lang="ru-RU" sz="3200" dirty="0" smtClean="0"/>
              <a:t>Кто деток родит мне, богиня моя?</a:t>
            </a:r>
          </a:p>
          <a:p>
            <a:pPr marL="0" indent="0">
              <a:buNone/>
            </a:pPr>
            <a:r>
              <a:rPr lang="ru-RU" sz="3200" dirty="0" smtClean="0"/>
              <a:t>И Ева тихонько ответила: «Я».</a:t>
            </a:r>
          </a:p>
          <a:p>
            <a:pPr marL="0" indent="0">
              <a:buNone/>
            </a:pPr>
            <a:r>
              <a:rPr lang="ru-RU" sz="3200" dirty="0" smtClean="0"/>
              <a:t>- Кто их воспитает, царица моя?</a:t>
            </a:r>
          </a:p>
          <a:p>
            <a:pPr marL="0" indent="0">
              <a:buNone/>
            </a:pPr>
            <a:r>
              <a:rPr lang="ru-RU" sz="3200" dirty="0" smtClean="0"/>
              <a:t>И Ева кротко ответила: «Я».</a:t>
            </a:r>
          </a:p>
          <a:p>
            <a:pPr marL="0" indent="0">
              <a:buNone/>
            </a:pPr>
            <a:r>
              <a:rPr lang="ru-RU" sz="3200" dirty="0" smtClean="0"/>
              <a:t>- Кто пищу сготовит, о, радость моя?</a:t>
            </a:r>
          </a:p>
          <a:p>
            <a:pPr marL="0" indent="0">
              <a:buNone/>
            </a:pPr>
            <a:r>
              <a:rPr lang="ru-RU" sz="3200" dirty="0" smtClean="0"/>
              <a:t>И Ева все так же ответила: «Я».</a:t>
            </a:r>
          </a:p>
          <a:p>
            <a:pPr marL="0" indent="0">
              <a:buNone/>
            </a:pPr>
            <a:r>
              <a:rPr lang="ru-RU" sz="3200" dirty="0" smtClean="0"/>
              <a:t>- Кто платье сошьет,</a:t>
            </a:r>
          </a:p>
          <a:p>
            <a:pPr marL="0" indent="0">
              <a:buNone/>
            </a:pPr>
            <a:r>
              <a:rPr lang="ru-RU" sz="3200" dirty="0" smtClean="0"/>
              <a:t>Постирает белье,</a:t>
            </a:r>
          </a:p>
          <a:p>
            <a:pPr marL="0" indent="0">
              <a:buNone/>
            </a:pPr>
            <a:r>
              <a:rPr lang="ru-RU" sz="3200" dirty="0" smtClean="0"/>
              <a:t>Меня приласкает,</a:t>
            </a:r>
          </a:p>
          <a:p>
            <a:pPr marL="0" indent="0">
              <a:buNone/>
            </a:pPr>
            <a:r>
              <a:rPr lang="ru-RU" sz="3200" dirty="0" smtClean="0"/>
              <a:t>Украсит жилье?</a:t>
            </a:r>
          </a:p>
          <a:p>
            <a:pPr marL="0" indent="0">
              <a:buNone/>
            </a:pPr>
            <a:r>
              <a:rPr lang="ru-RU" sz="3200" dirty="0" smtClean="0"/>
              <a:t>Ответь на вопросы, подруга моя!</a:t>
            </a:r>
          </a:p>
          <a:p>
            <a:pPr marL="0" indent="0">
              <a:buNone/>
            </a:pPr>
            <a:r>
              <a:rPr lang="ru-RU" sz="3200" dirty="0" smtClean="0"/>
              <a:t>«Я», «Я» …тихо молвила Ева – «Я», «Я»…</a:t>
            </a:r>
          </a:p>
          <a:p>
            <a:pPr marL="0" indent="0">
              <a:buNone/>
            </a:pPr>
            <a:r>
              <a:rPr lang="ru-RU" sz="3200" dirty="0" smtClean="0"/>
              <a:t>Сказала она знаменитых семь «я».</a:t>
            </a:r>
          </a:p>
          <a:p>
            <a:pPr marL="0" indent="0">
              <a:buNone/>
            </a:pPr>
            <a:r>
              <a:rPr lang="ru-RU" sz="3200" dirty="0" smtClean="0"/>
              <a:t>Вот так на земле появилась семья.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821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50" r="4388" b="7137"/>
          <a:stretch/>
        </p:blipFill>
        <p:spPr>
          <a:xfrm>
            <a:off x="1409700" y="0"/>
            <a:ext cx="9420225" cy="666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4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2200" y="215900"/>
            <a:ext cx="6753225" cy="67945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Христианство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9" y="771525"/>
            <a:ext cx="5613400" cy="561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77025" y="895350"/>
            <a:ext cx="37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Учебник страница 103. 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49" y="282573"/>
            <a:ext cx="7381876" cy="64039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800" b="1" u="sng" dirty="0"/>
              <a:t>Ислам</a:t>
            </a:r>
            <a:endParaRPr lang="ru-RU" sz="4800" u="sng" dirty="0"/>
          </a:p>
          <a:p>
            <a:pPr marL="0" indent="0">
              <a:buNone/>
            </a:pPr>
            <a:r>
              <a:rPr lang="ru-RU" sz="3500" dirty="0" smtClean="0"/>
              <a:t>	</a:t>
            </a:r>
            <a:r>
              <a:rPr lang="ru-RU" sz="4800" dirty="0" smtClean="0"/>
              <a:t>Ислам </a:t>
            </a:r>
            <a:r>
              <a:rPr lang="ru-RU" sz="4800" dirty="0"/>
              <a:t>рассматривает брак как обязательство перед Богом, а многочисленное потомство – это благословение Всевышнего. Семейная жизнь у мусульман ограждена от посторонних взоров. С особым уважением мусульмане относятся к женщине. Пророк Мухаммад сказал, что «рай находится под ногами наших матерей».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-1" r="23051" b="1133"/>
          <a:stretch/>
        </p:blipFill>
        <p:spPr>
          <a:xfrm>
            <a:off x="7772400" y="1732937"/>
            <a:ext cx="4102518" cy="350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5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244475"/>
            <a:ext cx="11049000" cy="37560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u="sng" dirty="0" smtClean="0"/>
              <a:t>Буддизм</a:t>
            </a:r>
          </a:p>
          <a:p>
            <a:pPr marL="0" indent="0">
              <a:buNone/>
            </a:pPr>
            <a:r>
              <a:rPr lang="ru-RU" sz="4400" dirty="0" smtClean="0"/>
              <a:t>В буддизме все верующие делятся на монахов и мирян. Для мирян семейная жизнь является важнейшей частью их жизни. Назначение семьи - это ответственность и забота о детях, о родителях, о монахах.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03" y="4000500"/>
            <a:ext cx="5290931" cy="264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6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6" t="19333"/>
          <a:stretch/>
        </p:blipFill>
        <p:spPr>
          <a:xfrm>
            <a:off x="1083366" y="288232"/>
            <a:ext cx="10167730" cy="615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4643" cy="6890600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25725" y="225298"/>
            <a:ext cx="6253370" cy="626495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600" dirty="0" smtClean="0"/>
              <a:t>В России существует праздник </a:t>
            </a:r>
            <a:r>
              <a:rPr lang="ru-RU" sz="3600" b="1" dirty="0" smtClean="0"/>
              <a:t>Всероссийский день семьи. </a:t>
            </a:r>
            <a:r>
              <a:rPr lang="ru-RU" sz="3600" dirty="0" smtClean="0"/>
              <a:t>Отмечают его </a:t>
            </a:r>
            <a:r>
              <a:rPr lang="ru-RU" sz="3600" b="1" dirty="0" smtClean="0"/>
              <a:t>8 июля</a:t>
            </a:r>
            <a:r>
              <a:rPr lang="ru-RU" sz="3600" dirty="0" smtClean="0"/>
              <a:t>. Символом праздника стала</a:t>
            </a:r>
            <a:r>
              <a:rPr lang="ru-RU" sz="3600" b="1" dirty="0" smtClean="0"/>
              <a:t> ромашка </a:t>
            </a:r>
            <a:r>
              <a:rPr lang="ru-RU" sz="3600" dirty="0" smtClean="0"/>
              <a:t>- этот простой полевой цветок издревле считался на Руси символом любви. Праздник совсем молодой, отмечать его стали с 2008 года, но корни его уходят в далекое прошлое.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621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4343"/>
            <a:ext cx="10515600" cy="425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075" y="958850"/>
            <a:ext cx="7458075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400" dirty="0"/>
              <a:t>Детям он решит задачу,</a:t>
            </a:r>
          </a:p>
          <a:p>
            <a:pPr marL="0" indent="0">
              <a:buNone/>
            </a:pPr>
            <a:r>
              <a:rPr lang="ru-RU" sz="4400" dirty="0"/>
              <a:t>Отвезет семью на дачу.</a:t>
            </a:r>
          </a:p>
          <a:p>
            <a:pPr marL="0" indent="0">
              <a:buNone/>
            </a:pPr>
            <a:r>
              <a:rPr lang="ru-RU" sz="4400" dirty="0"/>
              <a:t>Починить готов утюг,</a:t>
            </a:r>
          </a:p>
          <a:p>
            <a:pPr marL="0" indent="0">
              <a:buNone/>
            </a:pPr>
            <a:r>
              <a:rPr lang="ru-RU" sz="4400" dirty="0"/>
              <a:t>Если тот сломался вдруг.</a:t>
            </a:r>
          </a:p>
          <a:p>
            <a:pPr marL="0" indent="0">
              <a:buNone/>
            </a:pPr>
            <a:r>
              <a:rPr lang="ru-RU" sz="4400" dirty="0"/>
              <a:t>Сильный, ловкий и отважный,</a:t>
            </a:r>
          </a:p>
          <a:p>
            <a:pPr marL="0" indent="0">
              <a:buNone/>
            </a:pPr>
            <a:r>
              <a:rPr lang="ru-RU" sz="4400" dirty="0"/>
              <a:t>После мамы - самый важный!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42291" y="5149334"/>
            <a:ext cx="18806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(Папа) 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62" y="894256"/>
            <a:ext cx="4243388" cy="425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175" y="1206500"/>
            <a:ext cx="101060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Он стар, но это ничего,</a:t>
            </a:r>
          </a:p>
          <a:p>
            <a:pPr marL="0" indent="0">
              <a:buNone/>
            </a:pPr>
            <a:r>
              <a:rPr lang="ru-RU" sz="4400" dirty="0"/>
              <a:t>Его добрее нет.</a:t>
            </a:r>
          </a:p>
          <a:p>
            <a:pPr marL="0" indent="0">
              <a:buNone/>
            </a:pPr>
            <a:r>
              <a:rPr lang="ru-RU" sz="4400" dirty="0"/>
              <a:t>Он папа папы моего</a:t>
            </a:r>
          </a:p>
          <a:p>
            <a:pPr marL="0" indent="0">
              <a:buNone/>
            </a:pPr>
            <a:r>
              <a:rPr lang="ru-RU" sz="4400" dirty="0"/>
              <a:t>А для меня он…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63967" y="4120634"/>
            <a:ext cx="16462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(Дед) 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775" y="1283813"/>
            <a:ext cx="3716544" cy="427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3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425" y="13017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/>
              <a:t>Кто любить не устает, </a:t>
            </a:r>
          </a:p>
          <a:p>
            <a:pPr marL="0" indent="0">
              <a:buNone/>
            </a:pPr>
            <a:r>
              <a:rPr lang="ru-RU" sz="4400" dirty="0" smtClean="0"/>
              <a:t>Пироги для нас печет, </a:t>
            </a:r>
          </a:p>
          <a:p>
            <a:pPr marL="0" indent="0">
              <a:buNone/>
            </a:pPr>
            <a:r>
              <a:rPr lang="ru-RU" sz="4400" dirty="0" smtClean="0"/>
              <a:t>Вкусные оладушки?</a:t>
            </a:r>
          </a:p>
          <a:p>
            <a:pPr marL="0" indent="0">
              <a:buNone/>
            </a:pPr>
            <a:r>
              <a:rPr lang="ru-RU" sz="4400" dirty="0" smtClean="0"/>
              <a:t> Это наша …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07983" y="4111109"/>
            <a:ext cx="28022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(Бабушка</a:t>
            </a:r>
            <a:r>
              <a:rPr lang="ru-RU" sz="4400" b="1" dirty="0">
                <a:solidFill>
                  <a:srgbClr val="FF0000"/>
                </a:solidFill>
              </a:rPr>
              <a:t>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320" y="815388"/>
            <a:ext cx="5324061" cy="532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7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274" y="387350"/>
            <a:ext cx="6410325" cy="5556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Радость в глазах, в глазах удивленье,</a:t>
            </a:r>
          </a:p>
          <a:p>
            <a:pPr marL="0" indent="0">
              <a:buNone/>
            </a:pPr>
            <a:r>
              <a:rPr lang="ru-RU" sz="4400" dirty="0" smtClean="0"/>
              <a:t>В семье у нас ещё прибавленье!</a:t>
            </a:r>
          </a:p>
          <a:p>
            <a:pPr marL="0" indent="0">
              <a:buNone/>
            </a:pPr>
            <a:r>
              <a:rPr lang="ru-RU" sz="4400" dirty="0" smtClean="0"/>
              <a:t>В доме у нас появилась девчонка!</a:t>
            </a:r>
          </a:p>
          <a:p>
            <a:pPr marL="0" indent="0">
              <a:buNone/>
            </a:pPr>
            <a:r>
              <a:rPr lang="ru-RU" sz="4400" dirty="0" smtClean="0"/>
              <a:t>Теперь я ей брат, а она мне…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53118" y="5254109"/>
            <a:ext cx="31478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(Сестренка)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063" t="8465" r="20078" b="14173"/>
          <a:stretch/>
        </p:blipFill>
        <p:spPr>
          <a:xfrm>
            <a:off x="7305675" y="565056"/>
            <a:ext cx="4152900" cy="545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8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87" y="482599"/>
            <a:ext cx="6412163" cy="5032375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/>
              <a:t>Это слово каждый знает,</a:t>
            </a:r>
          </a:p>
          <a:p>
            <a:pPr marL="0" indent="0">
              <a:buNone/>
            </a:pPr>
            <a:r>
              <a:rPr lang="ru-RU" sz="4400" dirty="0" smtClean="0"/>
              <a:t> Ни на что не променяет! </a:t>
            </a:r>
          </a:p>
          <a:p>
            <a:pPr marL="0" indent="0">
              <a:buNone/>
            </a:pPr>
            <a:r>
              <a:rPr lang="ru-RU" sz="4400" dirty="0" smtClean="0"/>
              <a:t>К цифре «семь» добавлю «я»</a:t>
            </a:r>
          </a:p>
          <a:p>
            <a:pPr marL="0" indent="0">
              <a:buNone/>
            </a:pPr>
            <a:r>
              <a:rPr lang="ru-RU" sz="4400" dirty="0" smtClean="0"/>
              <a:t> — Что получится? 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05660" y="4215884"/>
            <a:ext cx="22051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(Семья)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824" y="2809875"/>
            <a:ext cx="4509475" cy="343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6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700" y="142557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400" dirty="0" smtClean="0"/>
              <a:t>Узнаем что такое ……</a:t>
            </a:r>
          </a:p>
          <a:p>
            <a:pPr marL="0" indent="0">
              <a:buNone/>
            </a:pPr>
            <a:r>
              <a:rPr lang="ru-RU" sz="4400" dirty="0" smtClean="0"/>
              <a:t>Вспомним какие религии ……….</a:t>
            </a:r>
          </a:p>
          <a:p>
            <a:pPr marL="0" indent="0">
              <a:buNone/>
            </a:pPr>
            <a:r>
              <a:rPr lang="ru-RU" sz="4400" dirty="0" smtClean="0"/>
              <a:t>Выясним какие основные ценности  ……….</a:t>
            </a:r>
          </a:p>
        </p:txBody>
      </p:sp>
    </p:spTree>
    <p:extLst>
      <p:ext uri="{BB962C8B-B14F-4D97-AF65-F5344CB8AC3E}">
        <p14:creationId xmlns:p14="http://schemas.microsoft.com/office/powerpoint/2010/main" val="11584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450" y="615949"/>
            <a:ext cx="11201400" cy="5337175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FFFF00"/>
                </a:solidFill>
              </a:rPr>
              <a:t>1. Группа живущих вместе близких родственников.</a:t>
            </a:r>
          </a:p>
          <a:p>
            <a:pPr marL="0" indent="0">
              <a:buNone/>
            </a:pPr>
            <a:endParaRPr lang="ru-RU" sz="4800" b="1" dirty="0" smtClean="0"/>
          </a:p>
          <a:p>
            <a:pPr marL="0" indent="0">
              <a:buNone/>
            </a:pPr>
            <a:endParaRPr lang="ru-RU" sz="4800" dirty="0" smtClean="0"/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FF00"/>
                </a:solidFill>
              </a:rPr>
              <a:t>2. Объединение людей, сплочённых общими интересами.</a:t>
            </a:r>
          </a:p>
          <a:p>
            <a:pPr marL="0" indent="0"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162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1" t="38380" r="38549" b="24408"/>
          <a:stretch/>
        </p:blipFill>
        <p:spPr>
          <a:xfrm>
            <a:off x="1076324" y="-247651"/>
            <a:ext cx="8910699" cy="4352926"/>
          </a:xfrm>
        </p:spPr>
      </p:pic>
      <p:sp>
        <p:nvSpPr>
          <p:cNvPr id="4" name="Прямоугольник 3"/>
          <p:cNvSpPr/>
          <p:nvPr/>
        </p:nvSpPr>
        <p:spPr>
          <a:xfrm>
            <a:off x="1647824" y="3828187"/>
            <a:ext cx="9115425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Организовывать </a:t>
            </a:r>
            <a:r>
              <a:rPr lang="ru-RU" sz="2800" b="1" i="1" dirty="0" smtClean="0"/>
              <a:t>совместный/раздельный</a:t>
            </a:r>
            <a:r>
              <a:rPr lang="ru-RU" sz="2800" dirty="0" smtClean="0"/>
              <a:t> досуг</a:t>
            </a:r>
          </a:p>
          <a:p>
            <a:r>
              <a:rPr lang="ru-RU" sz="2800" b="1" i="1" dirty="0" smtClean="0"/>
              <a:t>Заботиться/не заботиться </a:t>
            </a:r>
            <a:r>
              <a:rPr lang="ru-RU" sz="2800" dirty="0" smtClean="0"/>
              <a:t>о старших</a:t>
            </a:r>
          </a:p>
          <a:p>
            <a:r>
              <a:rPr lang="ru-RU" sz="2800" dirty="0" smtClean="0"/>
              <a:t>Вести </a:t>
            </a:r>
            <a:r>
              <a:rPr lang="ru-RU" sz="2800" b="1" i="1" dirty="0" smtClean="0"/>
              <a:t>общее/раздельное</a:t>
            </a:r>
            <a:r>
              <a:rPr lang="ru-RU" sz="2800" dirty="0" smtClean="0"/>
              <a:t> хозяйство</a:t>
            </a:r>
          </a:p>
          <a:p>
            <a:r>
              <a:rPr lang="ru-RU" sz="2800" b="1" i="1" dirty="0" smtClean="0"/>
              <a:t>Воспитывать/не воспитывать </a:t>
            </a:r>
            <a:r>
              <a:rPr lang="ru-RU" sz="2800" dirty="0" smtClean="0"/>
              <a:t>детей</a:t>
            </a:r>
          </a:p>
          <a:p>
            <a:r>
              <a:rPr lang="ru-RU" sz="2800" b="1" i="1" dirty="0" smtClean="0"/>
              <a:t>Соблюдать/не соблюдать </a:t>
            </a:r>
            <a:r>
              <a:rPr lang="ru-RU" sz="2800" dirty="0" smtClean="0"/>
              <a:t>традиции семьи </a:t>
            </a:r>
          </a:p>
          <a:p>
            <a:r>
              <a:rPr lang="ru-RU" sz="2800" b="1" i="1" dirty="0" smtClean="0"/>
              <a:t>Соблюдать/не соблюдать</a:t>
            </a:r>
            <a:r>
              <a:rPr lang="ru-RU" sz="2800" dirty="0" smtClean="0"/>
              <a:t> традиции своего народа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3914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399</Words>
  <Application>Microsoft Office PowerPoint</Application>
  <PresentationFormat>Широкоэкранный</PresentationFormat>
  <Paragraphs>73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iRU</cp:lastModifiedBy>
  <cp:revision>7</cp:revision>
  <dcterms:created xsi:type="dcterms:W3CDTF">2023-03-19T20:32:25Z</dcterms:created>
  <dcterms:modified xsi:type="dcterms:W3CDTF">2023-03-21T06:11:15Z</dcterms:modified>
</cp:coreProperties>
</file>